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61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a Żyto" userId="1dc1b027a60deb8c" providerId="LiveId" clId="{8763691F-E7AD-4B5C-A7C2-41745515F9B2}"/>
    <pc:docChg chg="delSld modSld">
      <pc:chgData name="Marta Żyto" userId="1dc1b027a60deb8c" providerId="LiveId" clId="{8763691F-E7AD-4B5C-A7C2-41745515F9B2}" dt="2026-08-10T19:06:38.328" v="54" actId="255"/>
      <pc:docMkLst>
        <pc:docMk/>
      </pc:docMkLst>
      <pc:sldChg chg="del">
        <pc:chgData name="Marta Żyto" userId="1dc1b027a60deb8c" providerId="LiveId" clId="{8763691F-E7AD-4B5C-A7C2-41745515F9B2}" dt="2026-08-10T19:03:59.062" v="0" actId="47"/>
        <pc:sldMkLst>
          <pc:docMk/>
          <pc:sldMk cId="0" sldId="259"/>
        </pc:sldMkLst>
      </pc:sldChg>
      <pc:sldChg chg="del">
        <pc:chgData name="Marta Żyto" userId="1dc1b027a60deb8c" providerId="LiveId" clId="{8763691F-E7AD-4B5C-A7C2-41745515F9B2}" dt="2026-08-10T19:04:20.626" v="1" actId="47"/>
        <pc:sldMkLst>
          <pc:docMk/>
          <pc:sldMk cId="0" sldId="260"/>
        </pc:sldMkLst>
      </pc:sldChg>
      <pc:sldChg chg="modSp mod">
        <pc:chgData name="Marta Żyto" userId="1dc1b027a60deb8c" providerId="LiveId" clId="{8763691F-E7AD-4B5C-A7C2-41745515F9B2}" dt="2026-08-10T19:06:38.328" v="54" actId="255"/>
        <pc:sldMkLst>
          <pc:docMk/>
          <pc:sldMk cId="0" sldId="261"/>
        </pc:sldMkLst>
        <pc:spChg chg="mod">
          <ac:chgData name="Marta Żyto" userId="1dc1b027a60deb8c" providerId="LiveId" clId="{8763691F-E7AD-4B5C-A7C2-41745515F9B2}" dt="2026-08-10T19:06:38.328" v="54" actId="255"/>
          <ac:spMkLst>
            <pc:docMk/>
            <pc:sldMk cId="0" sldId="261"/>
            <ac:spMk id="3" creationId="{776A74EB-0EC9-9ACE-94AC-FE42186FAC38}"/>
          </ac:spMkLst>
        </pc:spChg>
      </pc:sldChg>
      <pc:sldChg chg="del">
        <pc:chgData name="Marta Żyto" userId="1dc1b027a60deb8c" providerId="LiveId" clId="{8763691F-E7AD-4B5C-A7C2-41745515F9B2}" dt="2026-08-10T19:04:24.494" v="2" actId="47"/>
        <pc:sldMkLst>
          <pc:docMk/>
          <pc:sldMk cId="0" sldId="2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85BE3B58-697A-ACFB-3AEC-889FD95FEFF8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4F7568E-F6CA-4A3E-4C34-0B2E26BBAD7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63CB114-84E4-4AC6-B9A6-AA00D79230B3}" type="datetime1">
              <a:rPr lang="pl-PL"/>
              <a:pPr lvl="0"/>
              <a:t>10.08.2026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8046F833-9BA4-EA3F-4045-7B76BFBB97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45241A1A-2075-2A2B-FD38-835CED82DED5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8327DF6-36CF-945D-BB78-C85AAA67D8C2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69619C8-D5FD-F98C-D50E-AC00C25C717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E9B6A147-C26B-4646-9913-4623E6218FE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3244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pl-PL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pl-PL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pl-PL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pl-PL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pl-PL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0B3827C-E2A9-904B-CAB7-583541E1C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C028AD3-14E5-DC01-E4BD-6A3504DFE5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44F600C-EEAB-46C8-0BC1-B2104FB63B96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773A78D-97D5-47EB-8034-E879BD441737}" type="slidenum">
              <a:t>3</a:t>
            </a:fld>
            <a:endParaRPr lang="pl-PL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8B9C8D-E3CB-33BE-6AE3-87FB6BD3063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C15A5E2-8564-B3D2-A68D-34ED8AEFACF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CA606E4-8C08-6C05-D105-FA3C68131C4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F16BE8-76E5-45B9-AA8C-BB87FF2F81C0}" type="datetime1">
              <a:rPr lang="pl-PL"/>
              <a:pPr lvl="0"/>
              <a:t>10.08.2026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3D864EB-96D0-E519-6EF8-C01BA37B2DD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62074BC-AF62-72BD-29A1-BA482E83BB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A855FA-62D4-465B-BC25-D2793744A1F9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166769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D5A384-505F-A6E1-D45D-07B01276493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5B2AC0E-63F1-EFC3-50A0-BF88EBE5AEF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895B74F-D303-5258-A09C-AB2D2DE2EF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226523-7D63-4264-800C-55DC48D017E1}" type="datetime1">
              <a:rPr lang="pl-PL"/>
              <a:pPr lvl="0"/>
              <a:t>10.08.2026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A40763-B16D-4C2D-C1B9-4B550A5A500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FC00482-2CEE-CFCA-0883-028ADFF159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D4623F-8640-4D7B-AC34-1C31599714A6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2573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7C98511-5945-2D4E-E51C-F330C3E53EB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64AC962-3A24-EF6B-EFD9-0D699FC97C5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151AEE1-0BC2-A1E7-D559-D1F13A6FA32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70622F-190B-4164-A29E-75453356CB43}" type="datetime1">
              <a:rPr lang="pl-PL"/>
              <a:pPr lvl="0"/>
              <a:t>10.08.2026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FEFC6CC-FFC3-3E9E-7518-60D08D76D1A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94C5D45-6004-32ED-9BE6-33CBE00985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C87A8F-B007-4292-BB5F-5DF4D6FC278E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4178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DA2A1D-E4CF-930E-E82D-93787426C80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BEDEBB-46B2-5DF0-AC61-221CDEB370F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6E2A37F-6396-A825-99D0-CB5314E40E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FBE83A-1264-40B0-B3A7-A17CC172A72C}" type="datetime1">
              <a:rPr lang="pl-PL"/>
              <a:pPr lvl="0"/>
              <a:t>10.08.2026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FE82913-B695-2C3F-133A-7E8CFD26700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E8EA36-F81C-482D-D0B6-607E3690B5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68A2A3-0B8A-4948-8A83-CB3C0A8E59F4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802702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F8F134-AAC3-612C-65FC-2B241A92DC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1FB5C66-3610-D79C-B516-8E781B0F92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52C2E01-B547-E8FF-84DD-1A6320E898B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3B1FF4-074B-4B7D-885E-1B6F2163E6FE}" type="datetime1">
              <a:rPr lang="pl-PL"/>
              <a:pPr lvl="0"/>
              <a:t>10.08.2026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03A2BC0-12E5-85E4-B62F-9036E693121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D90A0A6-C287-22DF-2BAF-7B1B960BD5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BE8E85-6B64-4063-90D9-AD0CD63C9510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843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8A9E5A-27D3-7AEE-EE22-71C322A5D33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6D4BD8-F715-F629-7618-0218438B123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B1C6B58-2328-CB79-059E-6F73ACF5315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06953E4-A9C1-29FE-87C6-2AA8AE43E1F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C4ADB26-D805-4459-91EF-7CA6BBFCC086}" type="datetime1">
              <a:rPr lang="pl-PL"/>
              <a:pPr lvl="0"/>
              <a:t>10.08.2026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01C18CA-CC3C-3841-7F09-2F99B835322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B20D544-7353-52DB-1735-6037E1C5D9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B1A687-F951-4FAB-83DD-355B41966C10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6140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589714-DC8F-3628-4C8E-E9FF112A6B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7D66E2B-1BDE-6F0C-534C-D845405D8F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2EA099C-D7ED-4C25-78E6-5733753675E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B54E257-2EC3-E42E-397D-1BFDE1C979D8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F1C1C95-D223-7858-6B20-3C363290BE0A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C0515C3-8816-0FFD-3F9B-BF2A4FE83E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B32005E-A379-4A35-A8D6-51344192E23B}" type="datetime1">
              <a:rPr lang="pl-PL"/>
              <a:pPr lvl="0"/>
              <a:t>10.08.2026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8B3E0BC-F97D-7B43-B5E8-26DA2B0A03F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144AF8B-F3E4-090C-6C1A-DC0A0456A5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1EE8E65-B4A7-4B57-B8A7-EDA3791F89E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9102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B274FB-3190-0504-3915-BBB053486C3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DEE7B53-A3B7-EFB7-9CBD-DA18D303524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67959F-B2B1-4025-87A6-E271D687BFC7}" type="datetime1">
              <a:rPr lang="pl-PL"/>
              <a:pPr lvl="0"/>
              <a:t>10.08.2026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309CB96-13F3-3FDB-33EB-870DBC41852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D54EF7F-7009-0D49-2876-FC8AF89A2ED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27D38E-6AB5-497E-B7FE-E5A70C287898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7707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E1ABA9-AFC3-53BE-5576-82CDC4E4040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36E893-3D04-41F2-924C-CE01261B54F5}" type="datetime1">
              <a:rPr lang="pl-PL"/>
              <a:pPr lvl="0"/>
              <a:t>10.08.2026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E0BD0DB-370F-DFE6-10CA-15764A058CC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F93D2A2-1321-A974-9370-530C941A8C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CFE1BF-C486-4D2C-92C0-08E3B6299AE0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700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5C52AF-29CB-261B-3947-79514B2D24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399664-5032-F81C-C7F0-9D9FA822D9F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1B6E6F3-6018-0B39-9D13-95B0BEC9A16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F7332AF-B2B2-EA4F-AB6A-625997B64A7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A04F28-02E4-45C7-899B-B5844ED63E49}" type="datetime1">
              <a:rPr lang="pl-PL"/>
              <a:pPr lvl="0"/>
              <a:t>10.08.2026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879E43A-404C-4C5B-EC75-738B86A4CD7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40B10C2-E199-7882-90DC-14A0C07AB4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9AFEB9-794D-4511-B528-69BC7BBEC051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5031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C12D39-567E-993A-98CE-5BD39BE159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433232B-7718-2795-4DEC-64379F84ACEB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6A3C7E0-CB3A-B494-5019-96B5CB80CFC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D110A1A-E91E-229B-8157-70D391C24C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FF061B-12E4-48DF-9FE6-FB3E64286E1B}" type="datetime1">
              <a:rPr lang="pl-PL"/>
              <a:pPr lvl="0"/>
              <a:t>10.08.2026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2BD00B0-6082-3E73-1D63-EE6FB9628A4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67E6C2F-78A0-5F7B-4296-0BB3F68C7B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56983B-4C28-4675-9D01-A36059CB94D9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6769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159C1A9-DF12-6463-EEEF-C375849D10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CDCD3A-A727-60A6-9A48-EF6ABDE5B4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5C669C3-B261-9D9A-ADA0-1FFD02EA5FC0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D01017E4-DB26-4863-B727-59E9749BDEB7}" type="datetime1">
              <a:rPr lang="pl-PL"/>
              <a:pPr lvl="0"/>
              <a:t>10.08.2026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4CFCA96-4665-A782-05D7-142DD7558C3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4D93A7-8195-CBFA-454D-BAEE5B4E711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117BF31A-E64A-46B2-B6C2-0E1D0EB5DD2E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l-PL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pl-PL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5">
            <a:extLst>
              <a:ext uri="{FF2B5EF4-FFF2-40B4-BE49-F238E27FC236}">
                <a16:creationId xmlns:a16="http://schemas.microsoft.com/office/drawing/2014/main" id="{2B899EA1-76D5-16D5-2839-0993F7D7E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Kliknij dwukrotnie, aby edytować">
            <a:extLst>
              <a:ext uri="{FF2B5EF4-FFF2-40B4-BE49-F238E27FC236}">
                <a16:creationId xmlns:a16="http://schemas.microsoft.com/office/drawing/2014/main" id="{F1E7C9A2-E43F-B627-157F-0AE17686112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21274" y="3821670"/>
            <a:ext cx="11549448" cy="682142"/>
          </a:xfrm>
        </p:spPr>
        <p:txBody>
          <a:bodyPr/>
          <a:lstStyle/>
          <a:p>
            <a:pPr lvl="0"/>
            <a:r>
              <a:rPr lang="pl-PL" sz="4000" b="1" dirty="0" err="1">
                <a:solidFill>
                  <a:srgbClr val="4DBCC7"/>
                </a:solidFill>
              </a:rPr>
              <a:t>Name</a:t>
            </a:r>
            <a:r>
              <a:rPr lang="pl-PL" sz="4000" b="1" dirty="0">
                <a:solidFill>
                  <a:srgbClr val="4DBCC7"/>
                </a:solidFill>
              </a:rPr>
              <a:t> and </a:t>
            </a:r>
            <a:r>
              <a:rPr lang="pl-PL" sz="4000" b="1" dirty="0" err="1">
                <a:solidFill>
                  <a:srgbClr val="4DBCC7"/>
                </a:solidFill>
              </a:rPr>
              <a:t>Surname</a:t>
            </a:r>
            <a:endParaRPr lang="pl-PL" sz="4000" b="1" dirty="0">
              <a:solidFill>
                <a:srgbClr val="4DBCC7"/>
              </a:solidFill>
            </a:endParaRPr>
          </a:p>
        </p:txBody>
      </p:sp>
      <p:sp>
        <p:nvSpPr>
          <p:cNvPr id="4" name="Kliknij dwukrotnie, aby edytować">
            <a:extLst>
              <a:ext uri="{FF2B5EF4-FFF2-40B4-BE49-F238E27FC236}">
                <a16:creationId xmlns:a16="http://schemas.microsoft.com/office/drawing/2014/main" id="{6D5143EC-5759-FD10-5F5F-B7A5657329A0}"/>
              </a:ext>
            </a:extLst>
          </p:cNvPr>
          <p:cNvSpPr txBox="1"/>
          <p:nvPr/>
        </p:nvSpPr>
        <p:spPr>
          <a:xfrm>
            <a:off x="329513" y="4400367"/>
            <a:ext cx="11549448" cy="6821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4000" i="1" dirty="0" err="1">
                <a:solidFill>
                  <a:srgbClr val="246792"/>
                </a:solidFill>
                <a:latin typeface="Calibri"/>
              </a:rPr>
              <a:t>Affiliation</a:t>
            </a:r>
            <a:endParaRPr lang="pl-PL" sz="4000" b="0" i="1" u="none" strike="noStrike" kern="1200" cap="none" spc="0" baseline="0" dirty="0">
              <a:solidFill>
                <a:srgbClr val="246792"/>
              </a:solidFill>
              <a:uFillTx/>
              <a:latin typeface="Calibri"/>
            </a:endParaRPr>
          </a:p>
        </p:txBody>
      </p:sp>
      <p:sp>
        <p:nvSpPr>
          <p:cNvPr id="5" name="Kliknij dwukrotnie, aby edytować">
            <a:extLst>
              <a:ext uri="{FF2B5EF4-FFF2-40B4-BE49-F238E27FC236}">
                <a16:creationId xmlns:a16="http://schemas.microsoft.com/office/drawing/2014/main" id="{6B2FA825-ED50-E2D1-D84B-FF61785DEFEB}"/>
              </a:ext>
            </a:extLst>
          </p:cNvPr>
          <p:cNvSpPr txBox="1"/>
          <p:nvPr/>
        </p:nvSpPr>
        <p:spPr>
          <a:xfrm>
            <a:off x="329513" y="2746857"/>
            <a:ext cx="11549448" cy="6821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6000" b="1" i="0" u="none" strike="noStrike" kern="1200" cap="none" spc="0" baseline="0" dirty="0">
                <a:solidFill>
                  <a:srgbClr val="197295"/>
                </a:solidFill>
                <a:uFillTx/>
                <a:latin typeface="Calibri"/>
              </a:rPr>
              <a:t>TITLE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3">
            <a:extLst>
              <a:ext uri="{FF2B5EF4-FFF2-40B4-BE49-F238E27FC236}">
                <a16:creationId xmlns:a16="http://schemas.microsoft.com/office/drawing/2014/main" id="{F297887F-154A-E9E8-1063-76BFD34A3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Kliknij dwukrotnie, aby edytować">
            <a:extLst>
              <a:ext uri="{FF2B5EF4-FFF2-40B4-BE49-F238E27FC236}">
                <a16:creationId xmlns:a16="http://schemas.microsoft.com/office/drawing/2014/main" id="{C00E0D3C-2994-AA97-40EE-071B531DC22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54229" y="1967706"/>
            <a:ext cx="11500024" cy="68214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81375BEB-E78A-C2B6-0A84-ECC41F00A54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54229" y="2961796"/>
            <a:ext cx="11500024" cy="3389580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5">
            <a:extLst>
              <a:ext uri="{FF2B5EF4-FFF2-40B4-BE49-F238E27FC236}">
                <a16:creationId xmlns:a16="http://schemas.microsoft.com/office/drawing/2014/main" id="{135308E4-D33B-5A9D-00A0-E4003DA98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Kliknij dwukrotnie, aby edytować">
            <a:extLst>
              <a:ext uri="{FF2B5EF4-FFF2-40B4-BE49-F238E27FC236}">
                <a16:creationId xmlns:a16="http://schemas.microsoft.com/office/drawing/2014/main" id="{776A74EB-0EC9-9ACE-94AC-FE42186FAC3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062679" y="3429000"/>
            <a:ext cx="10083116" cy="682142"/>
          </a:xfrm>
        </p:spPr>
        <p:txBody>
          <a:bodyPr>
            <a:noAutofit/>
          </a:bodyPr>
          <a:lstStyle/>
          <a:p>
            <a:pPr lvl="0" defTabSz="734692"/>
            <a:r>
              <a:rPr lang="pl-PL" sz="5400" b="1" dirty="0" err="1">
                <a:solidFill>
                  <a:srgbClr val="246792"/>
                </a:solidFill>
                <a:latin typeface="Myriad Pro" pitchFamily="34"/>
              </a:rPr>
              <a:t>Thank</a:t>
            </a:r>
            <a:r>
              <a:rPr lang="pl-PL" sz="5400" b="1" dirty="0">
                <a:solidFill>
                  <a:srgbClr val="246792"/>
                </a:solidFill>
                <a:latin typeface="Myriad Pro" pitchFamily="34"/>
              </a:rPr>
              <a:t> </a:t>
            </a:r>
            <a:r>
              <a:rPr lang="pl-PL" sz="5400" b="1" dirty="0" err="1">
                <a:solidFill>
                  <a:srgbClr val="246792"/>
                </a:solidFill>
                <a:latin typeface="Myriad Pro" pitchFamily="34"/>
              </a:rPr>
              <a:t>you</a:t>
            </a:r>
            <a:br>
              <a:rPr lang="pl-PL" sz="5400" b="1" dirty="0">
                <a:solidFill>
                  <a:srgbClr val="246792"/>
                </a:solidFill>
                <a:latin typeface="Myriad Pro" pitchFamily="34"/>
              </a:rPr>
            </a:br>
            <a:r>
              <a:rPr lang="pl-PL" sz="3200" b="1" dirty="0">
                <a:solidFill>
                  <a:srgbClr val="246792"/>
                </a:solidFill>
                <a:latin typeface="Myriad Pro" pitchFamily="34"/>
              </a:rPr>
              <a:t>for </a:t>
            </a:r>
            <a:r>
              <a:rPr lang="pl-PL" sz="3200" b="1" dirty="0" err="1">
                <a:solidFill>
                  <a:srgbClr val="246792"/>
                </a:solidFill>
                <a:latin typeface="Myriad Pro" pitchFamily="34"/>
              </a:rPr>
              <a:t>your</a:t>
            </a:r>
            <a:r>
              <a:rPr lang="pl-PL" sz="3200" b="1" dirty="0">
                <a:solidFill>
                  <a:srgbClr val="246792"/>
                </a:solidFill>
                <a:latin typeface="Myriad Pro" pitchFamily="34"/>
              </a:rPr>
              <a:t> </a:t>
            </a:r>
            <a:r>
              <a:rPr lang="pl-PL" sz="3200" b="1" dirty="0" err="1">
                <a:solidFill>
                  <a:srgbClr val="246792"/>
                </a:solidFill>
                <a:latin typeface="Myriad Pro" pitchFamily="34"/>
              </a:rPr>
              <a:t>attention</a:t>
            </a:r>
            <a:r>
              <a:rPr lang="pl-PL" sz="3200" b="1" dirty="0">
                <a:solidFill>
                  <a:srgbClr val="246792"/>
                </a:solidFill>
                <a:latin typeface="Myriad Pro" pitchFamily="34"/>
              </a:rPr>
              <a:t>!</a:t>
            </a:r>
          </a:p>
        </p:txBody>
      </p:sp>
      <p:sp>
        <p:nvSpPr>
          <p:cNvPr id="4" name="Kliknij dwukrotnie, aby edytować">
            <a:extLst>
              <a:ext uri="{FF2B5EF4-FFF2-40B4-BE49-F238E27FC236}">
                <a16:creationId xmlns:a16="http://schemas.microsoft.com/office/drawing/2014/main" id="{A77059C9-F027-DE80-6A60-0C3777341C3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62679" y="4208846"/>
            <a:ext cx="10808043" cy="682142"/>
          </a:xfrm>
        </p:spPr>
        <p:txBody>
          <a:bodyPr/>
          <a:lstStyle/>
          <a:p>
            <a:pPr lvl="0"/>
            <a:r>
              <a:rPr lang="pl-PL" sz="4000">
                <a:solidFill>
                  <a:srgbClr val="4DBCC7"/>
                </a:solidFill>
                <a:latin typeface="Myriad Pro" pitchFamily="34"/>
              </a:rPr>
              <a:t>email@mail.com</a:t>
            </a:r>
          </a:p>
        </p:txBody>
      </p:sp>
      <p:pic>
        <p:nvPicPr>
          <p:cNvPr id="5" name="Obraz 6">
            <a:extLst>
              <a:ext uri="{FF2B5EF4-FFF2-40B4-BE49-F238E27FC236}">
                <a16:creationId xmlns:a16="http://schemas.microsoft.com/office/drawing/2014/main" id="{3569AD29-43BF-3D0F-0B1E-300748B59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0299" y="4208846"/>
            <a:ext cx="682142" cy="68214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18</Words>
  <Application>Microsoft Office PowerPoint</Application>
  <PresentationFormat>Panoramiczny</PresentationFormat>
  <Paragraphs>6</Paragraphs>
  <Slides>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Myriad Pro</vt:lpstr>
      <vt:lpstr>Motyw pakietu Office</vt:lpstr>
      <vt:lpstr>Prezentacja programu PowerPoint</vt:lpstr>
      <vt:lpstr>Prezentacja programu PowerPoint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Agnieszka popek</dc:creator>
  <cp:lastModifiedBy>Marta Żyto</cp:lastModifiedBy>
  <cp:revision>3</cp:revision>
  <dcterms:created xsi:type="dcterms:W3CDTF">2026-08-09T05:35:02Z</dcterms:created>
  <dcterms:modified xsi:type="dcterms:W3CDTF">2026-08-10T19:06:43Z</dcterms:modified>
</cp:coreProperties>
</file>